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9"/>
  </p:handoutMasterIdLst>
  <p:sldIdLst>
    <p:sldId id="282" r:id="rId2"/>
    <p:sldId id="276" r:id="rId3"/>
    <p:sldId id="275" r:id="rId4"/>
    <p:sldId id="277" r:id="rId5"/>
    <p:sldId id="325" r:id="rId6"/>
    <p:sldId id="326" r:id="rId7"/>
    <p:sldId id="327" r:id="rId8"/>
    <p:sldId id="328" r:id="rId9"/>
    <p:sldId id="329" r:id="rId10"/>
    <p:sldId id="320" r:id="rId11"/>
    <p:sldId id="330" r:id="rId12"/>
    <p:sldId id="331" r:id="rId13"/>
    <p:sldId id="332" r:id="rId14"/>
    <p:sldId id="333" r:id="rId15"/>
    <p:sldId id="309" r:id="rId16"/>
    <p:sldId id="334" r:id="rId17"/>
    <p:sldId id="335" r:id="rId18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0"/>
      <p:bold r:id="rId21"/>
    </p:embeddedFont>
    <p:embeddedFont>
      <p:font typeface="나눔스퀘어라운드 ExtraBold" panose="020B0600000101010101" pitchFamily="50" charset="-127"/>
      <p:bold r:id="rId22"/>
    </p:embeddedFont>
    <p:embeddedFont>
      <p:font typeface="나눔스퀘어라운드 Bold" panose="020B0600000101010101" pitchFamily="50" charset="-127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85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만들기와 모양 채우기를 해 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140~143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98~99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5, 6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50" y="2057117"/>
            <a:ext cx="5218031" cy="189555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조각으로 만들고 싶은 모양을 만들어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53" y="3970804"/>
            <a:ext cx="7572119" cy="24701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116" y="4231117"/>
            <a:ext cx="6279093" cy="189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25" y="2117285"/>
            <a:ext cx="5752410" cy="201291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59" y="4146264"/>
            <a:ext cx="7489957" cy="2443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조각으로 다각형을 만들어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69554"/>
          <a:stretch/>
        </p:blipFill>
        <p:spPr>
          <a:xfrm>
            <a:off x="1751838" y="4502351"/>
            <a:ext cx="2212783" cy="1465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53742"/>
          <a:stretch/>
        </p:blipFill>
        <p:spPr>
          <a:xfrm>
            <a:off x="4770404" y="4502351"/>
            <a:ext cx="3361990" cy="1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조각의 개수를 달리하며 정육각형을 채워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2" y="2977704"/>
            <a:ext cx="7228494" cy="24781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066226" y="3698621"/>
            <a:ext cx="2276716" cy="1664211"/>
            <a:chOff x="5066226" y="3698621"/>
            <a:chExt cx="2276716" cy="166421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352" y="3815531"/>
              <a:ext cx="1581590" cy="154730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6226" y="3698621"/>
              <a:ext cx="481656" cy="481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5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조각의 개수를 달리하며 정육각형을 채워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22" y="2977704"/>
            <a:ext cx="7193670" cy="24781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482767" y="3698621"/>
            <a:ext cx="2202528" cy="1584904"/>
            <a:chOff x="1482767" y="3698621"/>
            <a:chExt cx="2202528" cy="158490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7697" y="3803229"/>
              <a:ext cx="1617598" cy="148029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2767" y="3698621"/>
              <a:ext cx="481656" cy="481656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5066226" y="3698621"/>
            <a:ext cx="2216023" cy="1586112"/>
            <a:chOff x="5066226" y="3698621"/>
            <a:chExt cx="2216023" cy="15861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3472" y="3803229"/>
              <a:ext cx="1658777" cy="148150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6226" y="3698621"/>
              <a:ext cx="481656" cy="481656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6647921" y="3233908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2659" y="2912479"/>
            <a:ext cx="481656" cy="4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조각으로 다음 모양을 채워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4" y="1402382"/>
            <a:ext cx="599484" cy="616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7" y="2201217"/>
            <a:ext cx="7074646" cy="44022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599878" y="2450860"/>
            <a:ext cx="5940045" cy="3982891"/>
            <a:chOff x="1599878" y="2450860"/>
            <a:chExt cx="5940045" cy="398289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99878" y="2475346"/>
              <a:ext cx="615396" cy="5981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3293" y="3113903"/>
              <a:ext cx="2946988" cy="306083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4815" y="2450860"/>
              <a:ext cx="2575108" cy="398289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8467" y="2443711"/>
            <a:ext cx="615396" cy="5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6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1E2523-763F-4734-8DF8-C653DA5985EA}"/>
              </a:ext>
            </a:extLst>
          </p:cNvPr>
          <p:cNvGrpSpPr/>
          <p:nvPr/>
        </p:nvGrpSpPr>
        <p:grpSpPr>
          <a:xfrm>
            <a:off x="330471" y="1374484"/>
            <a:ext cx="991968" cy="744115"/>
            <a:chOff x="223989" y="492211"/>
            <a:chExt cx="991968" cy="744115"/>
          </a:xfrm>
        </p:grpSpPr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BB02C80-9931-4B26-8224-B55ACBA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9" y="492211"/>
              <a:ext cx="991968" cy="714932"/>
            </a:xfrm>
            <a:prstGeom prst="rect">
              <a:avLst/>
            </a:prstGeom>
          </p:spPr>
        </p:pic>
        <p:sp>
          <p:nvSpPr>
            <p:cNvPr id="41" name="TextBox 4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55A946E-189B-4B4D-B394-962DD5AC7398}"/>
                </a:ext>
              </a:extLst>
            </p:cNvPr>
            <p:cNvSpPr txBox="1"/>
            <p:nvPr/>
          </p:nvSpPr>
          <p:spPr>
            <a:xfrm>
              <a:off x="535366" y="682328"/>
              <a:ext cx="4235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38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77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16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552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94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21864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모양 조각을 사용하여 친구에게 문제를 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667538" y="2504515"/>
            <a:ext cx="7641221" cy="560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모양 조각으로 나만의 모양을 만들어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523523" y="264107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74" y="3119764"/>
            <a:ext cx="4687330" cy="3553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70" y="3560352"/>
            <a:ext cx="4163450" cy="26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21547" y="2637602"/>
            <a:ext cx="7641221" cy="560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친구가 만든 모양을 다른 모양 조각으로 채워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77532" y="277416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3441310"/>
            <a:ext cx="7315200" cy="30820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1E2523-763F-4734-8DF8-C653DA5985EA}"/>
              </a:ext>
            </a:extLst>
          </p:cNvPr>
          <p:cNvGrpSpPr/>
          <p:nvPr/>
        </p:nvGrpSpPr>
        <p:grpSpPr>
          <a:xfrm>
            <a:off x="330471" y="1374484"/>
            <a:ext cx="991968" cy="744115"/>
            <a:chOff x="223989" y="492211"/>
            <a:chExt cx="991968" cy="744115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BB02C80-9931-4B26-8224-B55ACBA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9" y="492211"/>
              <a:ext cx="991968" cy="714932"/>
            </a:xfrm>
            <a:prstGeom prst="rect">
              <a:avLst/>
            </a:prstGeom>
          </p:spPr>
        </p:pic>
        <p:sp>
          <p:nvSpPr>
            <p:cNvPr id="14" name="TextBox 4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55A946E-189B-4B4D-B394-962DD5AC7398}"/>
                </a:ext>
              </a:extLst>
            </p:cNvPr>
            <p:cNvSpPr txBox="1"/>
            <p:nvPr/>
          </p:nvSpPr>
          <p:spPr>
            <a:xfrm>
              <a:off x="535366" y="682328"/>
              <a:ext cx="4235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38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77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16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552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94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21864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모양 조각을 사용하여 친구에게 문제를 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9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6" name="직사각형 5">
            <a:extLst>
              <a:ext uri="{FF2B5EF4-FFF2-40B4-BE49-F238E27FC236}">
                <a16:creationId xmlns:lc="http://schemas.openxmlformats.org/drawingml/2006/lockedCanvas"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425052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수학의 힘을 키워요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60905" y="3946524"/>
            <a:ext cx="3271623" cy="486424"/>
            <a:chOff x="1444393" y="3950688"/>
            <a:chExt cx="3271623" cy="486424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144~145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/>
                <a:t>교과서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1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1637316"/>
            <a:ext cx="788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다각형으로 이루어진 모양 조각으로 다양한 모양을 만들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1885946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611469" y="1649145"/>
            <a:ext cx="8082601" cy="1373166"/>
            <a:chOff x="-664427" y="4578293"/>
            <a:chExt cx="8161342" cy="137316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-664427" y="4578293"/>
              <a:ext cx="8161342" cy="13731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102951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189587"/>
            <a:ext cx="7741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다각형으로 이루어진 모양 조각으로 다양한 모양을 채울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414704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611469" y="3152936"/>
            <a:ext cx="8082601" cy="1421646"/>
            <a:chOff x="-664427" y="4578293"/>
            <a:chExt cx="8161342" cy="1421646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-664427" y="4578293"/>
              <a:ext cx="8161342" cy="14216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127191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611470" y="5765340"/>
            <a:ext cx="7997071" cy="759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주어진 도형을 이용하여 여러 가지 모양을 만들거나 채울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626178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704631" y="4879256"/>
            <a:ext cx="3816424" cy="288032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모양 조각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붙임딱지</a:t>
            </a:r>
            <a:endParaRPr lang="ko-KR" altLang="en-US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7449047" y="4879256"/>
            <a:ext cx="1241751" cy="288925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준비물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601788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다각형을 이용했는지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18891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23323" r="8439" b="14701"/>
          <a:stretch/>
        </p:blipFill>
        <p:spPr>
          <a:xfrm>
            <a:off x="1639373" y="2855575"/>
            <a:ext cx="5914769" cy="2990335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744266" y="1936188"/>
            <a:ext cx="3086328" cy="1230788"/>
          </a:xfrm>
          <a:prstGeom prst="wedgeRoundRectCallout">
            <a:avLst>
              <a:gd name="adj1" fmla="val -17298"/>
              <a:gd name="adj2" fmla="val 105080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 모양 조각으로 로켓과 강아지를 만들어 봤어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5585254" y="1936188"/>
            <a:ext cx="2230231" cy="1230788"/>
          </a:xfrm>
          <a:prstGeom prst="wedgeRoundRectCallout">
            <a:avLst>
              <a:gd name="adj1" fmla="val -8355"/>
              <a:gd name="adj2" fmla="val 7286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다각형을 이용했는지 말해 볼까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모양 조각이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특징을 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06" y="2990334"/>
            <a:ext cx="2552249" cy="316744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833975" y="3807891"/>
            <a:ext cx="3478752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길이가 모두 같고 각의 크기가 모두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4855289" y="3817282"/>
            <a:ext cx="3457438" cy="1522943"/>
            <a:chOff x="4354542" y="5789552"/>
            <a:chExt cx="3457438" cy="1816594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789552"/>
              <a:ext cx="3457438" cy="181659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883" y="6510164"/>
              <a:ext cx="321865" cy="38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모양 조각이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특징을 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538444" y="2990334"/>
            <a:ext cx="3655530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보는 두 쌍의 변이 서로 평행하고 네 변의 길이가 모두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4538444" y="2990334"/>
            <a:ext cx="3655530" cy="2009061"/>
            <a:chOff x="4291076" y="5710365"/>
            <a:chExt cx="3655530" cy="2396446"/>
          </a:xfrm>
        </p:grpSpPr>
        <p:sp>
          <p:nvSpPr>
            <p:cNvPr id="107" name="모서리가 둥근 직사각형 10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076" y="5710365"/>
              <a:ext cx="3655530" cy="239644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163" y="6715303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615" y="2990334"/>
            <a:ext cx="2446010" cy="214183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39988" y="4332698"/>
            <a:ext cx="1500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</a:t>
            </a:r>
            <a:endParaRPr lang="en-US" altLang="ko-KR" sz="20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964450" y="4324457"/>
            <a:ext cx="2088566" cy="708829"/>
            <a:chOff x="4559149" y="6019412"/>
            <a:chExt cx="2088566" cy="845505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9149" y="6019412"/>
              <a:ext cx="2088566" cy="84550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507" y="6248879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28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19" y="2844669"/>
            <a:ext cx="2425890" cy="226307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모양 조각이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특징을 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538444" y="2990334"/>
            <a:ext cx="3444022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변의 길이가 모두 같고 네 각의 크기가 모두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15246" y="4415078"/>
            <a:ext cx="2209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972688" y="4316219"/>
            <a:ext cx="2088566" cy="708829"/>
            <a:chOff x="4559149" y="6019412"/>
            <a:chExt cx="2088566" cy="84550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9149" y="6019412"/>
              <a:ext cx="2088566" cy="84550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507" y="6248879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4538444" y="2990335"/>
            <a:ext cx="3444022" cy="1532334"/>
            <a:chOff x="4291076" y="5710366"/>
            <a:chExt cx="3444022" cy="1827797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076" y="5710366"/>
              <a:ext cx="3444022" cy="1827797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162" y="6430980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51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94" y="3014488"/>
            <a:ext cx="2463028" cy="2084733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모양 조각이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특징을 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585697" y="3529050"/>
            <a:ext cx="291073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쌍의 변이 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평행합니다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67746" y="4415078"/>
            <a:ext cx="2225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사다리꼴</a:t>
            </a:r>
            <a:endParaRPr lang="ko-KR" altLang="en-US" sz="28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72688" y="4316219"/>
            <a:ext cx="2088566" cy="708829"/>
            <a:chOff x="4559149" y="6019412"/>
            <a:chExt cx="2088566" cy="845505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9149" y="6019412"/>
              <a:ext cx="2088566" cy="84550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507" y="6248879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4585697" y="3529051"/>
            <a:ext cx="2910735" cy="1055607"/>
            <a:chOff x="4291076" y="5710366"/>
            <a:chExt cx="2910735" cy="125914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076" y="5710366"/>
              <a:ext cx="2910735" cy="12591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8" y="6146655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0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40" y="3397289"/>
            <a:ext cx="2463651" cy="172664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모양 조각이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특징을 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538443" y="2990334"/>
            <a:ext cx="3584279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보는 두 쌍의 변이 서로 평행하고 네 변의 길이가 모두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141840" y="4332698"/>
            <a:ext cx="1730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</a:t>
            </a:r>
            <a:endParaRPr lang="en-US" altLang="ko-KR" sz="20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972688" y="4324460"/>
            <a:ext cx="2088566" cy="708829"/>
            <a:chOff x="4559149" y="6039068"/>
            <a:chExt cx="2088566" cy="845505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9149" y="6039068"/>
              <a:ext cx="2088566" cy="84550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507" y="6248879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4538444" y="2990335"/>
            <a:ext cx="3584278" cy="2009060"/>
            <a:chOff x="4291076" y="5710366"/>
            <a:chExt cx="3584278" cy="2396445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076" y="5710366"/>
              <a:ext cx="3584278" cy="239644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538" y="6715304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26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71" y="3060096"/>
            <a:ext cx="2440971" cy="209679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98~99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모양 조각이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특징을 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585697" y="3241743"/>
            <a:ext cx="3444022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길이가 같고 세 각의 크기가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25188" y="4406840"/>
            <a:ext cx="2168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endParaRPr lang="ko-KR" altLang="en-US" sz="28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72688" y="4316219"/>
            <a:ext cx="2088566" cy="708829"/>
            <a:chOff x="4559149" y="6019412"/>
            <a:chExt cx="2088566" cy="845505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9149" y="6019412"/>
              <a:ext cx="2088566" cy="84550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507" y="6248879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4585697" y="3241743"/>
            <a:ext cx="3444022" cy="1532333"/>
            <a:chOff x="4291076" y="5710366"/>
            <a:chExt cx="3444022" cy="1827796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076" y="5710366"/>
              <a:ext cx="3444022" cy="182779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162" y="6430979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64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1489</TotalTime>
  <Words>529</Words>
  <Application>Microsoft Office PowerPoint</Application>
  <PresentationFormat>화면 슬라이드 쇼(4:3)</PresentationFormat>
  <Paragraphs>98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모양 만들기와 모양 채우기를 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모양 만들기와 모양 채우기를 해 볼까요</dc:title>
  <dc:creator>pc</dc:creator>
  <cp:lastModifiedBy>김태영</cp:lastModifiedBy>
  <cp:revision>1</cp:revision>
  <cp:lastPrinted>2020-10-02T06:00:39Z</cp:lastPrinted>
  <dcterms:created xsi:type="dcterms:W3CDTF">2020-08-03T17:24:52Z</dcterms:created>
  <dcterms:modified xsi:type="dcterms:W3CDTF">2021-03-19T05:38:16Z</dcterms:modified>
</cp:coreProperties>
</file>